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4"/>
  </p:notes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6" r:id="rId9"/>
    <p:sldId id="264" r:id="rId10"/>
    <p:sldId id="268" r:id="rId11"/>
    <p:sldId id="269" r:id="rId12"/>
    <p:sldId id="265" r:id="rId13"/>
    <p:sldId id="267" r:id="rId14"/>
    <p:sldId id="277" r:id="rId15"/>
    <p:sldId id="270" r:id="rId16"/>
    <p:sldId id="272" r:id="rId17"/>
    <p:sldId id="271" r:id="rId18"/>
    <p:sldId id="280" r:id="rId19"/>
    <p:sldId id="273" r:id="rId20"/>
    <p:sldId id="279" r:id="rId21"/>
    <p:sldId id="274" r:id="rId22"/>
    <p:sldId id="288" r:id="rId23"/>
    <p:sldId id="275" r:id="rId24"/>
    <p:sldId id="276" r:id="rId25"/>
    <p:sldId id="278" r:id="rId26"/>
    <p:sldId id="281" r:id="rId27"/>
    <p:sldId id="285" r:id="rId28"/>
    <p:sldId id="286" r:id="rId29"/>
    <p:sldId id="282" r:id="rId30"/>
    <p:sldId id="287" r:id="rId31"/>
    <p:sldId id="290" r:id="rId32"/>
    <p:sldId id="289" r:id="rId33"/>
  </p:sldIdLst>
  <p:sldSz cx="9144000" cy="6858000" type="screen4x3"/>
  <p:notesSz cx="6858000" cy="9144000"/>
  <p:custDataLst>
    <p:tags r:id="rId3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D7916-EC6D-4FBD-8554-7792468A7B47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AC6BA-1680-4FC3-A9B1-C5E523C2F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085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AC6BA-1680-4FC3-A9B1-C5E523C2F81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442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AC6BA-1680-4FC3-A9B1-C5E523C2F81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10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AC6BA-1680-4FC3-A9B1-C5E523C2F81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946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AC6BA-1680-4FC3-A9B1-C5E523C2F81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802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AC6BA-1680-4FC3-A9B1-C5E523C2F81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489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AC6BA-1680-4FC3-A9B1-C5E523C2F81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0991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AC6BA-1680-4FC3-A9B1-C5E523C2F81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9466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AC6BA-1680-4FC3-A9B1-C5E523C2F81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8707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AC6BA-1680-4FC3-A9B1-C5E523C2F81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3081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AC6BA-1680-4FC3-A9B1-C5E523C2F81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6162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AC6BA-1680-4FC3-A9B1-C5E523C2F81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691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AC6BA-1680-4FC3-A9B1-C5E523C2F81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3157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AC6BA-1680-4FC3-A9B1-C5E523C2F81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4981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AC6BA-1680-4FC3-A9B1-C5E523C2F81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4411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AC6BA-1680-4FC3-A9B1-C5E523C2F815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6239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AC6BA-1680-4FC3-A9B1-C5E523C2F815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2137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AC6BA-1680-4FC3-A9B1-C5E523C2F815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4437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AC6BA-1680-4FC3-A9B1-C5E523C2F815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6925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AC6BA-1680-4FC3-A9B1-C5E523C2F815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11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AC6BA-1680-4FC3-A9B1-C5E523C2F81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629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AC6BA-1680-4FC3-A9B1-C5E523C2F81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688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AC6BA-1680-4FC3-A9B1-C5E523C2F81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061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AC6BA-1680-4FC3-A9B1-C5E523C2F81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471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AC6BA-1680-4FC3-A9B1-C5E523C2F81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751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AC6BA-1680-4FC3-A9B1-C5E523C2F81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782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AC6BA-1680-4FC3-A9B1-C5E523C2F81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157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F006-CD4E-4E95-9685-2B6BB698917B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C3C9-88F0-4B17-882A-CA864BFF3C6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F006-CD4E-4E95-9685-2B6BB698917B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C3C9-88F0-4B17-882A-CA864BFF3C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F006-CD4E-4E95-9685-2B6BB698917B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C3C9-88F0-4B17-882A-CA864BFF3C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F006-CD4E-4E95-9685-2B6BB698917B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C3C9-88F0-4B17-882A-CA864BFF3C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F006-CD4E-4E95-9685-2B6BB698917B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806C3C9-88F0-4B17-882A-CA864BFF3C6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F006-CD4E-4E95-9685-2B6BB698917B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C3C9-88F0-4B17-882A-CA864BFF3C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F006-CD4E-4E95-9685-2B6BB698917B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C3C9-88F0-4B17-882A-CA864BFF3C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F006-CD4E-4E95-9685-2B6BB698917B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C3C9-88F0-4B17-882A-CA864BFF3C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F006-CD4E-4E95-9685-2B6BB698917B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C3C9-88F0-4B17-882A-CA864BFF3C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F006-CD4E-4E95-9685-2B6BB698917B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C3C9-88F0-4B17-882A-CA864BFF3C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F006-CD4E-4E95-9685-2B6BB698917B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C3C9-88F0-4B17-882A-CA864BFF3C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30BF006-CD4E-4E95-9685-2B6BB698917B}" type="datetimeFigureOut">
              <a:rPr lang="ru-RU" smtClean="0"/>
              <a:t>12.01.2014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806C3C9-88F0-4B17-882A-CA864BFF3C6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 advClick="0" advTm="3000"/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jpeg"/><Relationship Id="rId5" Type="http://schemas.openxmlformats.org/officeDocument/2006/relationships/image" Target="../media/image4.gif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60685090_wallpaper-5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8800" y="0"/>
            <a:ext cx="109728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277" y="4365104"/>
            <a:ext cx="8229600" cy="1828800"/>
          </a:xfr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j-lt"/>
              </a:rPr>
              <a:t>Юрий Алексеевич Гагарин</a:t>
            </a:r>
            <a:endParaRPr lang="ru-RU" b="1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6238875" cy="432435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63909"/>
      </p:ext>
    </p:extLst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ics2.pokazuha.ru/p442/p/p/6780839ip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2944"/>
            <a:ext cx="4032448" cy="642621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51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orums.drom.ru/attachment.php?attachmentid=1632072&amp;stc=1&amp;thumb=1&amp;d=13216590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690925" cy="601290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79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krasfun.ru/images/2011/4/3dfc6_Gagarin_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9"/>
            <a:ext cx="7823879" cy="605214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7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1.liveinternet.ru/images/attach/c/2/73/309/73309107_pare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764704"/>
            <a:ext cx="8289031" cy="538299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76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g0.liveinternet.ru/images/attach/c/0/53/540/53540909_Gagarin1.ph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8699"/>
            <a:ext cx="5400600" cy="650562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55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nivasposad.ru/school/homepages/all_kurs/konkurs2011/web-pages/belousova/filatova_marina_v/big_photo/gagarin-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182"/>
            <a:ext cx="7560840" cy="628316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23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scdn.bbc.co.uk/worldservice/assets/images/2011/04/08/110408143159_gagarin_521x521_gagarin_nocred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6632"/>
            <a:ext cx="6552728" cy="655272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28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krasfun.ru/images/2011/4/53b47_Gagarin_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813" y="23842"/>
            <a:ext cx="5913194" cy="68279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58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geschichteinchronologie.ch/atmosphaerenfahrt/07_unmoegliche-Gagarin-erdumrundung-d/05a-Juri-Gagarin-sitzpro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31" y="404664"/>
            <a:ext cx="8592090" cy="605442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28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media.port-network.com/picture/instance_2/293736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4251"/>
            <a:ext cx="8314447" cy="595314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42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Desktop\смешарики\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72616" y="-2115616"/>
            <a:ext cx="10945216" cy="1094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Наталья\Desktop\смешарики\earth_no_clouds_hg_clr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561256"/>
            <a:ext cx="6663510" cy="588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63000" y="63282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03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5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4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74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russiaprofile.org/media/photo/d1/65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77282" cy="621369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20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g.huyandex.com/FilesPics/huyandex/911/000/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111478"/>
            <a:ext cx="9973400" cy="77201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61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015.radikal.ru/i333/1104/6d/db6705a722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754757" cy="497926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8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thejournal.ru/foto/f/1365747419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4963">
            <a:off x="369467" y="726415"/>
            <a:ext cx="4633334" cy="347708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img822.imageshack.us/img822/3972/000lp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18689"/>
            <a:ext cx="4490864" cy="309121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habrastorage.org/storage2/c4e/521/670/c4e5216704cef1f56c688356a17bbb3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6499">
            <a:off x="2993421" y="3517288"/>
            <a:ext cx="3793257" cy="284664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60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75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75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75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gazetazp.ru/arhiv/2008/52/pic/5-1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11" y="476672"/>
            <a:ext cx="7920880" cy="594946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43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krasfun.ru/images/2011/4/3b160_Gagarin_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1217"/>
            <a:ext cx="4824536" cy="640208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80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900igr.net/datai/astronomija/CHelovek-Zemlja-i-kosmos/0011-011-Pervyj-kosmonavt-JUrij-Gagar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4638"/>
            <a:ext cx="4392488" cy="644231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85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fotki.yandex.ru/get/5704/bobrowv.7/0_5975f_b791823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04" y="211979"/>
            <a:ext cx="8352928" cy="649857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41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3.eyebg.com/images4/544764301348926813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3" y="332656"/>
            <a:ext cx="8410905" cy="630817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68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g02.darudar.org/s600/00/00/b4/63/b46313b784eaa7ed403728421c0bf62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279976" cy="621369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24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Desktop\смешарики\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86471" y="-2295725"/>
            <a:ext cx="10945216" cy="1094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lclubdeglieterniromantici.myblog.it/media/01/00/114825905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3748" y="-329837"/>
            <a:ext cx="4392488" cy="743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409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44000" y="64940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9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725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25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2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8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8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Наталья\Desktop\смешарики\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72616" y="-2115616"/>
            <a:ext cx="10945216" cy="1094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Наталья\Desktop\смешарики\v838-monocerotis-explos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0"/>
            <a:ext cx="9900592" cy="990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64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талья\Desktop\смешарики\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72616" y="-2115616"/>
            <a:ext cx="10945216" cy="1094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23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04664"/>
            <a:ext cx="856895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Презентация из серии «Жизнь замечательных людей. Юрий Алексеевич Гагарин» подготовлена учителем-логопедом МБДОУ №131, город Мурманск, </a:t>
            </a:r>
          </a:p>
          <a:p>
            <a:pPr algn="ctr"/>
            <a:r>
              <a:rPr lang="ru-RU" sz="2400" dirty="0" smtClean="0"/>
              <a:t>Наталией Борисовной </a:t>
            </a:r>
            <a:r>
              <a:rPr lang="ru-RU" sz="2400" dirty="0" err="1" smtClean="0"/>
              <a:t>Торшиной</a:t>
            </a:r>
            <a:r>
              <a:rPr lang="ru-RU" sz="2400" dirty="0" smtClean="0"/>
              <a:t>.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Презентация предназначена для просмотра детьми </a:t>
            </a:r>
          </a:p>
          <a:p>
            <a:pPr algn="ctr"/>
            <a:r>
              <a:rPr lang="ru-RU" sz="2400" dirty="0" smtClean="0"/>
              <a:t>старшего дошкольного возраста.  </a:t>
            </a:r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r>
              <a:rPr lang="ru-RU" sz="2400" u="sng" dirty="0" smtClean="0"/>
              <a:t>Используемые материалы:</a:t>
            </a:r>
          </a:p>
          <a:p>
            <a:pPr marL="342900" indent="-342900" algn="ctr">
              <a:buAutoNum type="arabicPeriod"/>
            </a:pPr>
            <a:r>
              <a:rPr lang="ru-RU" sz="2400" dirty="0" smtClean="0"/>
              <a:t>Фотографии и </a:t>
            </a:r>
            <a:r>
              <a:rPr lang="ru-RU" sz="2400" dirty="0" smtClean="0"/>
              <a:t>иллюстративный материал – </a:t>
            </a:r>
            <a:r>
              <a:rPr lang="ru-RU" sz="2400" dirty="0" smtClean="0"/>
              <a:t>свободный доступ в интернете</a:t>
            </a:r>
          </a:p>
          <a:p>
            <a:pPr marL="342900" indent="-342900" algn="ctr">
              <a:buAutoNum type="arabicPeriod"/>
            </a:pPr>
            <a:r>
              <a:rPr lang="ru-RU" sz="2400" dirty="0" smtClean="0"/>
              <a:t>Фрагмент стихотворения «Праздник космонавтов», </a:t>
            </a:r>
          </a:p>
          <a:p>
            <a:pPr algn="ctr"/>
            <a:r>
              <a:rPr lang="ru-RU" sz="2400" dirty="0" smtClean="0"/>
              <a:t>автор Натали </a:t>
            </a:r>
            <a:r>
              <a:rPr lang="ru-RU" sz="2400" dirty="0" err="1" smtClean="0"/>
              <a:t>Самоний</a:t>
            </a:r>
            <a:endParaRPr lang="ru-RU" sz="2400" dirty="0"/>
          </a:p>
          <a:p>
            <a:pPr algn="ctr"/>
            <a:r>
              <a:rPr lang="ru-RU" sz="2400" dirty="0" smtClean="0"/>
              <a:t>3. Музыка: «Знаете, каким он парнем был!», </a:t>
            </a:r>
          </a:p>
          <a:p>
            <a:pPr algn="ctr"/>
            <a:r>
              <a:rPr lang="ru-RU" sz="2400" dirty="0" smtClean="0"/>
              <a:t>автор </a:t>
            </a:r>
            <a:r>
              <a:rPr lang="ru-RU" sz="2400" smtClean="0"/>
              <a:t>Александра </a:t>
            </a:r>
            <a:r>
              <a:rPr lang="ru-RU" sz="2400" smtClean="0"/>
              <a:t>Пахмутова</a:t>
            </a:r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2013-2014 год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46953715"/>
      </p:ext>
    </p:extLst>
  </p:cSld>
  <p:clrMapOvr>
    <a:masterClrMapping/>
  </p:clrMapOvr>
  <p:transition spd="med"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erunica.ru/uploads/posts/2011-04/1302636531_image0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0"/>
            <a:ext cx="4680520" cy="674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96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amp;kcy;&amp;rcy;&amp;ycy;&amp;shcy;&amp;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908719"/>
            <a:ext cx="7142671" cy="49403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b.rus.ec/i/25/115825/pic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2656"/>
            <a:ext cx="4032448" cy="610711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56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kolyan.net/uploads/posts/2010-04/1271048958_1270920363_gagarin_04_01_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9031"/>
            <a:ext cx="6713302" cy="620831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22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osonogoe.ru/uploads/images/7/1/7/7/2/591dc50fd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7719"/>
            <a:ext cx="4320480" cy="648925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3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&amp;YUcy;&amp;rcy;&amp;icy;&amp;jcy; &amp;Gcy;&amp;acy;&amp;gcy;&amp;acy;&amp;rcy;&amp;icy;&amp;ncy; - &amp;Rcy;&amp;iecy;&amp;dcy;&amp;kcy;&amp;icy;&amp;iecy; &amp;Fcy;&amp;ocy;&amp;tcy;&amp;ocy;&amp;gcy;&amp;rcy;&amp;acy;&amp;fcy;&amp;icy;&amp;i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58191"/>
            <a:ext cx="4896544" cy="734481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48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95D2AC9B-942E-47AB-8A2C-5EC2EEC15740}"/>
  <p:tag name="ISPRING_RESOURCE_FOLDER" val="C:\Users\Наталья\Desktop\смешарики\гагарин\"/>
  <p:tag name="ISPRING_PRESENTATION_PATH" val="C:\Users\Наталья\Desktop\смешарики\гагарин.pptx"/>
  <p:tag name="ISPRING_PROJECT_FOLDER_UPDATED" val="1"/>
  <p:tag name="ISPRING_RESOURCE_PATHS_HASH_PRESENTER" val="f8c455cbd0faded6f0b18916b2be1b3dbddd29e8"/>
  <p:tag name="ISPRING_RESOURCE_PATHS_HASH" val="a6722f0cc6d394ec28e791a1cf774c85436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392</TotalTime>
  <Words>101</Words>
  <Application>Microsoft Office PowerPoint</Application>
  <PresentationFormat>Экран (4:3)</PresentationFormat>
  <Paragraphs>41</Paragraphs>
  <Slides>32</Slides>
  <Notes>26</Notes>
  <HiddenSlides>1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Апекс</vt:lpstr>
      <vt:lpstr>Юрий Алексеевич Гагарин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Компьютер</dc:creator>
  <cp:lastModifiedBy>Компьютер</cp:lastModifiedBy>
  <cp:revision>47</cp:revision>
  <dcterms:created xsi:type="dcterms:W3CDTF">2014-01-10T16:39:09Z</dcterms:created>
  <dcterms:modified xsi:type="dcterms:W3CDTF">2014-01-12T10:01:55Z</dcterms:modified>
</cp:coreProperties>
</file>