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61" r:id="rId6"/>
    <p:sldId id="262" r:id="rId7"/>
    <p:sldId id="264" r:id="rId8"/>
    <p:sldId id="265" r:id="rId9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DDADA-73F7-4AB5-9196-74E10EBCEEC9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0BE92-DB37-4B0A-B378-2D747B771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A7E38-75A8-422A-B371-1131A02D73F8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7623D-A1BD-4E09-8E35-84477A461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BEDD9-32D1-4E09-B2F0-8952F13F156B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A58A6-6EC2-4B89-8BFE-2D3EE0D70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F3705-93FE-4A51-B942-57756F82757B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48BBE-847A-4E24-9660-562FB7C56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ca041bb23dc2aff65722945a6f71d8b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1524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40D08-DF3A-49DD-A20E-B39E3352220C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4412-9EFA-466A-88CE-7D05D453C1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tierra.jpg"/>
          <p:cNvPicPr>
            <a:picLocks noChangeAspect="1"/>
          </p:cNvPicPr>
          <p:nvPr/>
        </p:nvPicPr>
        <p:blipFill>
          <a:blip r:embed="rId3">
            <a:lum bright="-6000" contrast="-14000"/>
          </a:blip>
          <a:srcRect/>
          <a:stretch>
            <a:fillRect/>
          </a:stretch>
        </p:blipFill>
        <p:spPr bwMode="auto">
          <a:xfrm>
            <a:off x="214313" y="4857750"/>
            <a:ext cx="18335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8165-A236-427A-BD41-B73D69211FA2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974C-E580-4140-A300-D2C74A6E2E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118F5-D01E-466A-B7D9-E3C33506464B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FAA47-F304-45B0-A29E-1595C130A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DBADF-083D-4055-9B05-FB438EAB6185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8A08E-416D-43C4-B312-4AEA75B2D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873FB-1204-4AC0-9CC5-316AB473955C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B6C63-FC7D-422A-9E34-BC10774BF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51B41-5D9D-405F-A6D5-91B289B5BDBC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531B1-E7EB-4886-BB1E-1ABBCDF43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E75E3-0D90-4A55-B988-6989AAC940E7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71227-4F6E-46F7-B549-8D2EEF129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C97E6-2D65-4D18-B0F2-90C17E30B177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3CC7B-A9AC-4DA7-8570-D5224FCAD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4DBDA9-C7A3-4C4B-87B4-0FF067FBCB22}" type="datetimeFigureOut">
              <a:rPr lang="ru-RU"/>
              <a:pPr>
                <a:defRPr/>
              </a:pPr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8F278F-8E1E-458C-973B-428709A1D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47002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 </a:t>
            </a:r>
            <a:b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глазами древних людей</a:t>
            </a:r>
            <a:endParaRPr lang="ru-RU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74" y="5715016"/>
            <a:ext cx="2486020" cy="92391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Занятие 23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490" y="1785902"/>
            <a:ext cx="895851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6528687" cy="670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4810144" cy="677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70" y="160712"/>
            <a:ext cx="8739248" cy="65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96" y="214290"/>
            <a:ext cx="9104507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0"/>
            <a:ext cx="542925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cefca26cfd723173d4fc5f1a1f41ba8a745a"/>
  <p:tag name="ISPRING_RESOURCE_PATHS_HASH_2" val="157f7759e5dc691633eea673744b7576b9aa7c7"/>
</p:tagLst>
</file>

<file path=ppt/theme/theme1.xml><?xml version="1.0" encoding="utf-8"?>
<a:theme xmlns:a="http://schemas.openxmlformats.org/drawingml/2006/main" name="93_BK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93_BK5</Template>
  <TotalTime>8</TotalTime>
  <Words>3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Arial</vt:lpstr>
      <vt:lpstr>93_BK5</vt:lpstr>
      <vt:lpstr>Земля  глазами древних людей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</dc:creator>
  <cp:lastModifiedBy>П</cp:lastModifiedBy>
  <cp:revision>4</cp:revision>
  <dcterms:created xsi:type="dcterms:W3CDTF">2013-01-21T16:25:49Z</dcterms:created>
  <dcterms:modified xsi:type="dcterms:W3CDTF">2013-01-21T16:34:35Z</dcterms:modified>
</cp:coreProperties>
</file>